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C34BC-96F0-2E47-9E88-2322990F6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8780A-BC22-3F42-32AA-514AB7E41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817A1-4FB4-0F2D-6CF5-8D19B71EA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8226F-1936-92F3-5D8F-B8BD68BA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D5D62-4AE4-D419-1C2B-7AF45ABC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1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7B58-D155-3AF1-28E0-8B92C758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D4A96-AF38-1D7A-E63A-2B1603635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2D310-2C73-3FDA-BE59-32F9FA16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828F4-E722-A230-80DF-9F6C3587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B328B-18D6-3E84-7FDF-1A03AF35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81982-F699-8876-369B-AF2AF36E5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B702A-7997-F65E-C3B5-F0A06C02B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00C13-DDDB-1FD9-4A47-F0812AC53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616CF-1183-066F-9D04-959E813C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99ACD-6C8C-E6E4-820A-E0441C84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01E8-DE22-D7FC-74A2-47BD2059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3E1FA-36A6-E208-F02D-3DC5B4B70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E9333-C181-F0A0-59F0-85B61F29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6AEF1-80B5-1DFB-0CC1-9FF19561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C2A0D-8FA9-B496-B130-E3A1E331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9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02A2D-2BB1-CD04-38E1-7A437509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15608-2C10-F7B8-9565-BA799582A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96A71-7DF4-E1F6-3F78-706BCDE3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16157-767A-FE8F-4C3E-9D75EC9D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5E621-A304-322A-D2BD-9AE74A07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A075-2DBC-95FF-1AC0-C69B2B47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2826F-C6C8-6520-1A6D-9352AA266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BA0C7-AC04-29D5-D83A-C0DFD57C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E11C3-736B-F10E-2705-8A4262BA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24FA0-0DC0-8EF5-BDEF-21CA9B8B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88D30-8016-28EE-C2E6-1B5FCF78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5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6A0E-B496-5A14-A486-24E4266E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01BD6-8EEE-B016-6C1E-DFB635768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C39BF-18FE-323E-42BB-5171F95CD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D8E7C-0E72-DDF9-B2DF-AEBA89E8B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AAAC-16A8-272A-1D2F-BB885A1B2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C68559-7C6B-9C16-5CD4-10AD5563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F51BC-1FE0-B8A7-1800-67C435BC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F2CBFB-CED4-C072-0FAE-2EB0EFDC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5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A3C22-511D-0868-6FFE-C3783512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126F8-A6C8-A39F-60B1-7BE89C69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8912C-1ABB-FD0F-D6C2-B3AE99EE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90B2C-6FB9-5F79-9067-63D5619F2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3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188FAD-615A-F3D1-169D-97096A1B0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3A19A-51EB-06F7-1889-A1D251DF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FC2B1-A704-0923-A170-9660A7F6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0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8FCA3-11C8-39FE-E447-D76958E3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4F316-31BB-8239-346A-2A1DA18F6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A47B6-5342-A43D-E720-C6AC335A6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271CD-8985-29BF-E058-33A2DF72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CFAAF-2016-F8CA-64C5-4632124AD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729BD-C057-3B85-B756-B2379C41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7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DF7B-37A9-D8B6-3627-EFF5D018D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0B04E2-1332-1818-85A5-70F80987C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1C8BA-7332-217B-C325-0A1C8EDB7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C93BA-6D31-84D5-1B46-C4F2935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FBBA7-C9BC-3F0F-7232-27B24ABF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76A10-269D-7534-93D6-C694FE6F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D310AD-E8D9-6A0E-01CC-1157D010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C86F4-932D-7903-9EBE-86D9CBF69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3C2EB-9E9A-AA45-9133-EC3F31A4E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59B1F-CFBA-4CBB-ACC4-9F2A1E367EB0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8E1BD-3637-6E24-9A41-9CCACD61A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9886B-B8B4-5BE2-B0B9-71D88E1CE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7B8B5-A183-4544-BF2C-8F550A9C8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7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3036E-A85C-8CCA-77C5-2AFCDABB1E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Зелени </a:t>
            </a:r>
            <a:r>
              <a:rPr lang="en-GB" sz="3200" b="1" dirty="0" err="1">
                <a:latin typeface="+mn-lt"/>
              </a:rPr>
              <a:t>витезови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другог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разреда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откључали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сигурнију</a:t>
            </a:r>
            <a:r>
              <a:rPr lang="en-GB" sz="3200" b="1" dirty="0">
                <a:latin typeface="+mn-lt"/>
              </a:rPr>
              <a:t>   </a:t>
            </a:r>
            <a:r>
              <a:rPr lang="en-GB" sz="3200" b="1" dirty="0" err="1">
                <a:latin typeface="+mn-lt"/>
              </a:rPr>
              <a:t>будућност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за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планету</a:t>
            </a:r>
            <a:r>
              <a:rPr lang="en-GB" sz="3200" b="1" dirty="0">
                <a:latin typeface="+mn-lt"/>
              </a:rPr>
              <a:t> </a:t>
            </a:r>
            <a:r>
              <a:rPr lang="en-GB" sz="3200" b="1" dirty="0" err="1">
                <a:latin typeface="+mn-lt"/>
              </a:rPr>
              <a:t>Земљу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9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0FAF4-9160-908D-407F-B1F3073A4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Поводом Дана планете Земље, 22. априла 2026. године, у нашем  одељењу 2/5 реализован је несвакидашњи интегративни наставни дан под називом „Чувари ковчега врлина: Потрага за зеленим кључем будућности”.</a:t>
            </a:r>
          </a:p>
          <a:p>
            <a:pPr marL="0" indent="0" algn="just">
              <a:buNone/>
            </a:pPr>
            <a:r>
              <a:rPr lang="ru-RU" dirty="0"/>
              <a:t>Кроз пажљиво планиране активности, применом методологије сречног учења, ученици су повезали знања из више предмета, стављајући их у службу еколошке етике и заштите животне средине.</a:t>
            </a:r>
          </a:p>
          <a:p>
            <a:pPr marL="0" indent="0" algn="just">
              <a:buNone/>
            </a:pPr>
            <a:r>
              <a:rPr lang="ru-RU" dirty="0"/>
              <a:t>Путовањем  кроз предмете ученици су анализирали завичајне биљке Србије, учећи о њиховим карактеристикама и симболици (Панчићева оморика – понос, Рамонда – отпорност). Креативни изазов био је дизајнирање личних „Зелених штитова” са порукама заштите за биљке у њиховом непосредном окружењу.</a:t>
            </a:r>
          </a:p>
          <a:p>
            <a:pPr marL="0" indent="0" algn="just">
              <a:buNone/>
            </a:pPr>
            <a:r>
              <a:rPr lang="ru-RU" dirty="0"/>
              <a:t>Утврђивање таблице множења реализовано је кроз едукативну игру „Рециклажа”. Ученици су показали да математика може бити моћан алат за решавање еколошких проблема.</a:t>
            </a:r>
          </a:p>
          <a:p>
            <a:pPr marL="0" indent="0" algn="just">
              <a:buNone/>
            </a:pPr>
            <a:r>
              <a:rPr lang="ru-RU" dirty="0"/>
              <a:t>На „Стази здравља”, ђаци су кроз полигоне спретности јачали своје тело, наглашавајући нераскидиву везу између чистог окружења и личног здравља.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8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1976C-5737-6322-59AB-C9D83699B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 err="1"/>
              <a:t>Дан</a:t>
            </a:r>
            <a:r>
              <a:rPr lang="en-GB" sz="2400" dirty="0"/>
              <a:t> </a:t>
            </a:r>
            <a:r>
              <a:rPr lang="en-GB" sz="2400" dirty="0" err="1"/>
              <a:t>је</a:t>
            </a:r>
            <a:r>
              <a:rPr lang="en-GB" sz="2400" dirty="0"/>
              <a:t> </a:t>
            </a:r>
            <a:r>
              <a:rPr lang="en-GB" sz="2400" dirty="0" err="1"/>
              <a:t>заокружен</a:t>
            </a:r>
            <a:r>
              <a:rPr lang="en-GB" sz="2400" dirty="0"/>
              <a:t> </a:t>
            </a:r>
            <a:r>
              <a:rPr lang="en-GB" sz="2400" dirty="0" err="1"/>
              <a:t>ликовним</a:t>
            </a:r>
            <a:r>
              <a:rPr lang="en-GB" sz="2400" dirty="0"/>
              <a:t> </a:t>
            </a:r>
            <a:r>
              <a:rPr lang="en-GB" sz="2400" dirty="0" err="1"/>
              <a:t>радом</a:t>
            </a:r>
            <a:r>
              <a:rPr lang="en-GB" sz="2400" dirty="0"/>
              <a:t> </a:t>
            </a:r>
            <a:r>
              <a:rPr lang="en-GB" sz="2400" dirty="0" err="1"/>
              <a:t>на</a:t>
            </a:r>
            <a:r>
              <a:rPr lang="en-GB" sz="2400" dirty="0"/>
              <a:t> </a:t>
            </a:r>
            <a:r>
              <a:rPr lang="en-GB" sz="2400" dirty="0" err="1"/>
              <a:t>заједничком</a:t>
            </a:r>
            <a:r>
              <a:rPr lang="en-GB" sz="2400" dirty="0"/>
              <a:t> </a:t>
            </a:r>
            <a:r>
              <a:rPr lang="en-GB" sz="2400" dirty="0" err="1"/>
              <a:t>паноу</a:t>
            </a:r>
            <a:r>
              <a:rPr lang="en-GB" sz="2400" dirty="0"/>
              <a:t> „</a:t>
            </a:r>
            <a:r>
              <a:rPr lang="en-GB" sz="2400" dirty="0" err="1"/>
              <a:t>Наша</a:t>
            </a:r>
            <a:r>
              <a:rPr lang="en-GB" sz="2400" dirty="0"/>
              <a:t> </a:t>
            </a:r>
            <a:r>
              <a:rPr lang="en-GB" sz="2400" dirty="0" err="1"/>
              <a:t>срећна</a:t>
            </a:r>
            <a:r>
              <a:rPr lang="en-GB" sz="2400" dirty="0"/>
              <a:t> </a:t>
            </a:r>
            <a:r>
              <a:rPr lang="en-GB" sz="2400" dirty="0" err="1"/>
              <a:t>планета</a:t>
            </a:r>
            <a:r>
              <a:rPr lang="en-GB" sz="2400" dirty="0"/>
              <a:t>” и </a:t>
            </a:r>
            <a:r>
              <a:rPr lang="en-GB" sz="2400" dirty="0" err="1"/>
              <a:t>музичким</a:t>
            </a:r>
            <a:r>
              <a:rPr lang="en-GB" sz="2400" dirty="0"/>
              <a:t> </a:t>
            </a:r>
            <a:r>
              <a:rPr lang="en-GB" sz="2400" dirty="0" err="1"/>
              <a:t>наступом</a:t>
            </a:r>
            <a:r>
              <a:rPr lang="en-GB" sz="2400" dirty="0"/>
              <a:t>. Под </a:t>
            </a:r>
            <a:r>
              <a:rPr lang="en-GB" sz="2400" dirty="0" err="1"/>
              <a:t>маскама</a:t>
            </a:r>
            <a:r>
              <a:rPr lang="en-GB" sz="2400" dirty="0"/>
              <a:t> </a:t>
            </a:r>
            <a:r>
              <a:rPr lang="en-GB" sz="2400" dirty="0" err="1"/>
              <a:t>које</a:t>
            </a:r>
            <a:r>
              <a:rPr lang="en-GB" sz="2400" dirty="0"/>
              <a:t> </a:t>
            </a:r>
            <a:r>
              <a:rPr lang="en-GB" sz="2400" dirty="0" err="1"/>
              <a:t>славе</a:t>
            </a:r>
            <a:r>
              <a:rPr lang="en-GB" sz="2400" dirty="0"/>
              <a:t> </a:t>
            </a:r>
            <a:r>
              <a:rPr lang="en-GB" sz="2400" dirty="0" err="1"/>
              <a:t>биодиверзитет</a:t>
            </a:r>
            <a:r>
              <a:rPr lang="en-GB" sz="2400" dirty="0"/>
              <a:t>, </a:t>
            </a:r>
            <a:r>
              <a:rPr lang="en-GB" sz="2400" dirty="0" err="1"/>
              <a:t>деца</a:t>
            </a:r>
            <a:r>
              <a:rPr lang="en-GB" sz="2400" dirty="0"/>
              <a:t> </a:t>
            </a:r>
            <a:r>
              <a:rPr lang="en-GB" sz="2400" dirty="0" err="1"/>
              <a:t>су</a:t>
            </a:r>
            <a:r>
              <a:rPr lang="en-GB" sz="2400" dirty="0"/>
              <a:t> </a:t>
            </a:r>
            <a:r>
              <a:rPr lang="en-GB" sz="2400" dirty="0" err="1"/>
              <a:t>отпевала</a:t>
            </a:r>
            <a:r>
              <a:rPr lang="en-GB" sz="2400" dirty="0"/>
              <a:t> </a:t>
            </a:r>
            <a:r>
              <a:rPr lang="en-GB" sz="2400" dirty="0" err="1"/>
              <a:t>химну</a:t>
            </a:r>
            <a:r>
              <a:rPr lang="en-GB" sz="2400" dirty="0"/>
              <a:t> Земљи, </a:t>
            </a:r>
            <a:r>
              <a:rPr lang="en-GB" sz="2400" dirty="0" err="1"/>
              <a:t>чиме</a:t>
            </a:r>
            <a:r>
              <a:rPr lang="en-GB" sz="2400" dirty="0"/>
              <a:t> </a:t>
            </a:r>
            <a:r>
              <a:rPr lang="en-GB" sz="2400" dirty="0" err="1"/>
              <a:t>су</a:t>
            </a:r>
            <a:r>
              <a:rPr lang="en-GB" sz="2400" dirty="0"/>
              <a:t> </a:t>
            </a:r>
            <a:r>
              <a:rPr lang="en-GB" sz="2400" dirty="0" err="1"/>
              <a:t>симболично</a:t>
            </a:r>
            <a:r>
              <a:rPr lang="en-GB" sz="2400" dirty="0"/>
              <a:t> </a:t>
            </a:r>
            <a:r>
              <a:rPr lang="en-GB" sz="2400" dirty="0" err="1"/>
              <a:t>пронашла</a:t>
            </a:r>
            <a:r>
              <a:rPr lang="en-GB" sz="2400" dirty="0"/>
              <a:t> и </a:t>
            </a:r>
            <a:r>
              <a:rPr lang="en-GB" sz="2400" dirty="0" err="1"/>
              <a:t>употребила</a:t>
            </a:r>
            <a:r>
              <a:rPr lang="en-GB" sz="2400" dirty="0"/>
              <a:t> „</a:t>
            </a:r>
            <a:r>
              <a:rPr lang="en-GB" sz="2400" dirty="0" err="1"/>
              <a:t>Зелени</a:t>
            </a:r>
            <a:r>
              <a:rPr lang="en-GB" sz="2400" dirty="0"/>
              <a:t> </a:t>
            </a:r>
            <a:r>
              <a:rPr lang="en-GB" sz="2400" dirty="0" err="1"/>
              <a:t>кључ</a:t>
            </a:r>
            <a:r>
              <a:rPr lang="en-GB" sz="2400" dirty="0"/>
              <a:t>” – </a:t>
            </a:r>
            <a:r>
              <a:rPr lang="en-GB" sz="2400" dirty="0" err="1"/>
              <a:t>кључ</a:t>
            </a:r>
            <a:r>
              <a:rPr lang="en-GB" sz="2400" dirty="0"/>
              <a:t> </a:t>
            </a:r>
            <a:r>
              <a:rPr lang="en-GB" sz="2400" dirty="0" err="1"/>
              <a:t>одговорности</a:t>
            </a:r>
            <a:r>
              <a:rPr lang="en-GB" sz="2400" dirty="0"/>
              <a:t> </a:t>
            </a:r>
            <a:r>
              <a:rPr lang="en-GB" sz="2400" dirty="0" err="1"/>
              <a:t>према</a:t>
            </a:r>
            <a:r>
              <a:rPr lang="en-GB" sz="2400" dirty="0"/>
              <a:t> </a:t>
            </a:r>
            <a:r>
              <a:rPr lang="en-GB" sz="2400" dirty="0" err="1"/>
              <a:t>будућим</a:t>
            </a:r>
            <a:r>
              <a:rPr lang="en-GB" sz="2400" dirty="0"/>
              <a:t> </a:t>
            </a:r>
            <a:r>
              <a:rPr lang="en-GB" sz="2400" dirty="0" err="1"/>
              <a:t>генерацијама</a:t>
            </a:r>
            <a:r>
              <a:rPr lang="en-GB" sz="2400" dirty="0"/>
              <a:t>.</a:t>
            </a:r>
            <a:endParaRPr lang="en-US" sz="2400" dirty="0"/>
          </a:p>
          <a:p>
            <a:pPr marL="0" indent="0" algn="just">
              <a:buNone/>
            </a:pPr>
            <a:r>
              <a:rPr lang="en-GB" sz="2400" dirty="0"/>
              <a:t>Овакав </a:t>
            </a:r>
            <a:r>
              <a:rPr lang="en-GB" sz="2400" dirty="0" err="1"/>
              <a:t>вид</a:t>
            </a:r>
            <a:r>
              <a:rPr lang="en-GB" sz="2400" dirty="0"/>
              <a:t> </a:t>
            </a:r>
            <a:r>
              <a:rPr lang="en-GB" sz="2400" dirty="0" err="1"/>
              <a:t>наставе</a:t>
            </a:r>
            <a:r>
              <a:rPr lang="en-GB" sz="2400" dirty="0"/>
              <a:t> </a:t>
            </a:r>
            <a:r>
              <a:rPr lang="en-GB" sz="2400" dirty="0" err="1"/>
              <a:t>омогућио</a:t>
            </a:r>
            <a:r>
              <a:rPr lang="en-GB" sz="2400" dirty="0"/>
              <a:t> </a:t>
            </a:r>
            <a:r>
              <a:rPr lang="en-GB" sz="2400" dirty="0" err="1"/>
              <a:t>је</a:t>
            </a:r>
            <a:r>
              <a:rPr lang="en-GB" sz="2400" dirty="0"/>
              <a:t> </a:t>
            </a:r>
            <a:r>
              <a:rPr lang="en-GB" sz="2400" dirty="0" err="1"/>
              <a:t>ученицима</a:t>
            </a:r>
            <a:r>
              <a:rPr lang="en-GB" sz="2400" dirty="0"/>
              <a:t> </a:t>
            </a:r>
            <a:r>
              <a:rPr lang="en-GB" sz="2400" dirty="0" err="1"/>
              <a:t>да</a:t>
            </a:r>
            <a:r>
              <a:rPr lang="en-GB" sz="2400" dirty="0"/>
              <a:t> </a:t>
            </a:r>
            <a:r>
              <a:rPr lang="en-GB" sz="2400" dirty="0" err="1"/>
              <a:t>из</a:t>
            </a:r>
            <a:r>
              <a:rPr lang="en-GB" sz="2400" dirty="0"/>
              <a:t> </a:t>
            </a:r>
            <a:r>
              <a:rPr lang="en-GB" sz="2400" dirty="0" err="1"/>
              <a:t>пасивних</a:t>
            </a:r>
            <a:r>
              <a:rPr lang="en-GB" sz="2400" dirty="0"/>
              <a:t> </a:t>
            </a:r>
            <a:r>
              <a:rPr lang="en-GB" sz="2400" dirty="0" err="1"/>
              <a:t>примаоца</a:t>
            </a:r>
            <a:r>
              <a:rPr lang="en-GB" sz="2400" dirty="0"/>
              <a:t> </a:t>
            </a:r>
            <a:r>
              <a:rPr lang="en-GB" sz="2400" dirty="0" err="1"/>
              <a:t>информација</a:t>
            </a:r>
            <a:r>
              <a:rPr lang="en-GB" sz="2400" dirty="0"/>
              <a:t> </a:t>
            </a:r>
            <a:r>
              <a:rPr lang="en-GB" sz="2400" dirty="0" err="1"/>
              <a:t>пређу</a:t>
            </a:r>
            <a:r>
              <a:rPr lang="en-GB" sz="2400" dirty="0"/>
              <a:t> у </a:t>
            </a:r>
            <a:r>
              <a:rPr lang="en-GB" sz="2400" dirty="0" err="1"/>
              <a:t>улогу</a:t>
            </a:r>
            <a:r>
              <a:rPr lang="en-GB" sz="2400" dirty="0"/>
              <a:t> </a:t>
            </a:r>
            <a:r>
              <a:rPr lang="en-GB" sz="2400" dirty="0" err="1"/>
              <a:t>активних</a:t>
            </a:r>
            <a:r>
              <a:rPr lang="en-GB" sz="2400" dirty="0"/>
              <a:t> </a:t>
            </a:r>
            <a:r>
              <a:rPr lang="en-GB" sz="2400" dirty="0" err="1"/>
              <a:t>заштитника</a:t>
            </a:r>
            <a:r>
              <a:rPr lang="en-GB" sz="2400" dirty="0"/>
              <a:t> </a:t>
            </a:r>
            <a:r>
              <a:rPr lang="en-GB" sz="2400" dirty="0" err="1"/>
              <a:t>природе</a:t>
            </a:r>
            <a:r>
              <a:rPr lang="en-GB" sz="2400" dirty="0"/>
              <a:t>. Главни </a:t>
            </a:r>
            <a:r>
              <a:rPr lang="en-GB" sz="2400" dirty="0" err="1"/>
              <a:t>исход</a:t>
            </a:r>
            <a:r>
              <a:rPr lang="en-GB" sz="2400" dirty="0"/>
              <a:t> </a:t>
            </a:r>
            <a:r>
              <a:rPr lang="en-GB" sz="2400" dirty="0" err="1"/>
              <a:t>дана</a:t>
            </a:r>
            <a:r>
              <a:rPr lang="en-GB" sz="2400" dirty="0"/>
              <a:t> </a:t>
            </a:r>
            <a:r>
              <a:rPr lang="en-GB" sz="2400" dirty="0" err="1"/>
              <a:t>није</a:t>
            </a:r>
            <a:r>
              <a:rPr lang="en-GB" sz="2400" dirty="0"/>
              <a:t> </a:t>
            </a:r>
            <a:r>
              <a:rPr lang="en-GB" sz="2400" dirty="0" err="1"/>
              <a:t>била</a:t>
            </a:r>
            <a:r>
              <a:rPr lang="en-GB" sz="2400" dirty="0"/>
              <a:t> </a:t>
            </a:r>
            <a:r>
              <a:rPr lang="en-GB" sz="2400" dirty="0" err="1"/>
              <a:t>само</a:t>
            </a:r>
            <a:r>
              <a:rPr lang="en-GB" sz="2400" dirty="0"/>
              <a:t> </a:t>
            </a:r>
            <a:r>
              <a:rPr lang="en-GB" sz="2400" dirty="0" err="1"/>
              <a:t>научена</a:t>
            </a:r>
            <a:r>
              <a:rPr lang="en-GB" sz="2400" dirty="0"/>
              <a:t> </a:t>
            </a:r>
            <a:r>
              <a:rPr lang="en-GB" sz="2400" dirty="0" err="1"/>
              <a:t>лекција</a:t>
            </a:r>
            <a:r>
              <a:rPr lang="en-GB" sz="2400" dirty="0"/>
              <a:t>, </a:t>
            </a:r>
            <a:r>
              <a:rPr lang="en-GB" sz="2400" dirty="0" err="1"/>
              <a:t>већ</a:t>
            </a:r>
            <a:r>
              <a:rPr lang="en-GB" sz="2400" dirty="0"/>
              <a:t> </a:t>
            </a:r>
            <a:r>
              <a:rPr lang="en-GB" sz="2400" dirty="0" err="1"/>
              <a:t>развијена</a:t>
            </a:r>
            <a:r>
              <a:rPr lang="en-GB" sz="2400" dirty="0"/>
              <a:t> </a:t>
            </a:r>
            <a:r>
              <a:rPr lang="en-GB" sz="2400" dirty="0" err="1"/>
              <a:t>емпатија</a:t>
            </a:r>
            <a:r>
              <a:rPr lang="en-GB" sz="2400" dirty="0"/>
              <a:t> и </a:t>
            </a:r>
            <a:r>
              <a:rPr lang="en-GB" sz="2400" dirty="0" err="1"/>
              <a:t>свест</a:t>
            </a:r>
            <a:r>
              <a:rPr lang="en-GB" sz="2400" dirty="0"/>
              <a:t> </a:t>
            </a:r>
            <a:r>
              <a:rPr lang="en-GB" sz="2400" dirty="0" err="1"/>
              <a:t>да</a:t>
            </a:r>
            <a:r>
              <a:rPr lang="en-GB" sz="2400" dirty="0"/>
              <a:t> </a:t>
            </a:r>
            <a:r>
              <a:rPr lang="en-GB" sz="2400" dirty="0" err="1"/>
              <a:t>сваки</a:t>
            </a:r>
            <a:r>
              <a:rPr lang="en-GB" sz="2400" dirty="0"/>
              <a:t> </a:t>
            </a:r>
            <a:r>
              <a:rPr lang="en-GB" sz="2400" dirty="0" err="1"/>
              <a:t>појединац</a:t>
            </a:r>
            <a:r>
              <a:rPr lang="en-GB" sz="2400" dirty="0"/>
              <a:t>, </a:t>
            </a:r>
            <a:r>
              <a:rPr lang="en-GB" sz="2400" dirty="0" err="1"/>
              <a:t>без</a:t>
            </a:r>
            <a:r>
              <a:rPr lang="en-GB" sz="2400" dirty="0"/>
              <a:t> </a:t>
            </a:r>
            <a:r>
              <a:rPr lang="en-GB" sz="2400" dirty="0" err="1"/>
              <a:t>обзира</a:t>
            </a:r>
            <a:r>
              <a:rPr lang="en-GB" sz="2400" dirty="0"/>
              <a:t> </a:t>
            </a:r>
            <a:r>
              <a:rPr lang="en-GB" sz="2400" dirty="0" err="1"/>
              <a:t>на</a:t>
            </a:r>
            <a:r>
              <a:rPr lang="en-GB" sz="2400" dirty="0"/>
              <a:t> </a:t>
            </a:r>
            <a:r>
              <a:rPr lang="en-GB" sz="2400" dirty="0" err="1"/>
              <a:t>узраст</a:t>
            </a:r>
            <a:r>
              <a:rPr lang="en-GB" sz="2400" dirty="0"/>
              <a:t>, </a:t>
            </a:r>
            <a:r>
              <a:rPr lang="en-GB" sz="2400" dirty="0" err="1"/>
              <a:t>поседује</a:t>
            </a:r>
            <a:r>
              <a:rPr lang="en-GB" sz="2400" dirty="0"/>
              <a:t> </a:t>
            </a:r>
            <a:r>
              <a:rPr lang="en-GB" sz="2400" dirty="0" err="1"/>
              <a:t>кључ</a:t>
            </a:r>
            <a:r>
              <a:rPr lang="en-GB" sz="2400" dirty="0"/>
              <a:t> </a:t>
            </a:r>
            <a:r>
              <a:rPr lang="en-GB" sz="2400" dirty="0" err="1"/>
              <a:t>за</a:t>
            </a:r>
            <a:r>
              <a:rPr lang="en-GB" sz="2400" dirty="0"/>
              <a:t> </a:t>
            </a:r>
            <a:r>
              <a:rPr lang="en-GB" sz="2400" dirty="0" err="1"/>
              <a:t>очување</a:t>
            </a:r>
            <a:r>
              <a:rPr lang="en-GB" sz="2400" dirty="0"/>
              <a:t> </a:t>
            </a:r>
            <a:r>
              <a:rPr lang="en-GB" sz="2400" dirty="0" err="1"/>
              <a:t>нашег</a:t>
            </a:r>
            <a:r>
              <a:rPr lang="en-GB" sz="2400" dirty="0"/>
              <a:t> </a:t>
            </a:r>
            <a:r>
              <a:rPr lang="en-GB" sz="2400" dirty="0" err="1"/>
              <a:t>заједничког</a:t>
            </a:r>
            <a:r>
              <a:rPr lang="en-GB" sz="2400" dirty="0"/>
              <a:t> </a:t>
            </a:r>
            <a:r>
              <a:rPr lang="en-GB" sz="2400" dirty="0" err="1"/>
              <a:t>дома</a:t>
            </a:r>
            <a:r>
              <a:rPr lang="en-GB" sz="2400" dirty="0"/>
              <a:t>.</a:t>
            </a:r>
            <a:endParaRPr lang="en-US" sz="2400" dirty="0"/>
          </a:p>
          <a:p>
            <a:pPr marL="0" indent="0" algn="just">
              <a:buNone/>
            </a:pPr>
            <a:r>
              <a:rPr lang="en-GB" sz="2400" dirty="0"/>
              <a:t>„</a:t>
            </a:r>
            <a:r>
              <a:rPr lang="en-GB" sz="2400" dirty="0" err="1"/>
              <a:t>Ми</a:t>
            </a:r>
            <a:r>
              <a:rPr lang="en-GB" sz="2400" dirty="0"/>
              <a:t> </a:t>
            </a:r>
            <a:r>
              <a:rPr lang="en-GB" sz="2400" dirty="0" err="1"/>
              <a:t>смо</a:t>
            </a:r>
            <a:r>
              <a:rPr lang="en-GB" sz="2400" dirty="0"/>
              <a:t> </a:t>
            </a:r>
            <a:r>
              <a:rPr lang="en-GB" sz="2400" dirty="0" err="1"/>
              <a:t>откључали</a:t>
            </a:r>
            <a:r>
              <a:rPr lang="en-GB" sz="2400" dirty="0"/>
              <a:t> </a:t>
            </a:r>
            <a:r>
              <a:rPr lang="en-GB" sz="2400" dirty="0" err="1"/>
              <a:t>будућност</a:t>
            </a:r>
            <a:r>
              <a:rPr lang="en-GB" sz="2400" dirty="0"/>
              <a:t> – </a:t>
            </a:r>
            <a:r>
              <a:rPr lang="en-GB" sz="2400" dirty="0" err="1"/>
              <a:t>наш</a:t>
            </a:r>
            <a:r>
              <a:rPr lang="en-GB" sz="2400" dirty="0"/>
              <a:t> </a:t>
            </a:r>
            <a:r>
              <a:rPr lang="en-GB" sz="2400" dirty="0" err="1"/>
              <a:t>кључ</a:t>
            </a:r>
            <a:r>
              <a:rPr lang="en-GB" sz="2400" dirty="0"/>
              <a:t> </a:t>
            </a:r>
            <a:r>
              <a:rPr lang="en-GB" sz="2400" dirty="0" err="1"/>
              <a:t>је</a:t>
            </a:r>
            <a:r>
              <a:rPr lang="en-GB" sz="2400" dirty="0"/>
              <a:t> у </a:t>
            </a:r>
            <a:r>
              <a:rPr lang="en-GB" sz="2400" dirty="0" err="1"/>
              <a:t>нашим</a:t>
            </a:r>
            <a:r>
              <a:rPr lang="en-GB" sz="2400" dirty="0"/>
              <a:t> </a:t>
            </a:r>
            <a:r>
              <a:rPr lang="en-GB" sz="2400" dirty="0" err="1"/>
              <a:t>срцима</a:t>
            </a:r>
            <a:r>
              <a:rPr lang="en-GB" sz="2400" dirty="0"/>
              <a:t>!”, </a:t>
            </a:r>
            <a:r>
              <a:rPr lang="en-GB" sz="2400" dirty="0" err="1"/>
              <a:t>поручују</a:t>
            </a:r>
            <a:r>
              <a:rPr lang="en-GB" sz="2400" dirty="0"/>
              <a:t> </a:t>
            </a:r>
            <a:r>
              <a:rPr lang="en-GB" sz="2400" dirty="0" err="1"/>
              <a:t>мали</a:t>
            </a:r>
            <a:r>
              <a:rPr lang="en-GB" sz="2400" dirty="0"/>
              <a:t> </a:t>
            </a:r>
            <a:r>
              <a:rPr lang="en-GB" sz="2400" dirty="0" err="1"/>
              <a:t>витезови</a:t>
            </a:r>
            <a:r>
              <a:rPr lang="en-GB" sz="2400" dirty="0"/>
              <a:t> </a:t>
            </a:r>
            <a:r>
              <a:rPr lang="en-GB" sz="2400" dirty="0" err="1"/>
              <a:t>наше</a:t>
            </a:r>
            <a:r>
              <a:rPr lang="en-GB" sz="2400" dirty="0"/>
              <a:t> </a:t>
            </a:r>
            <a:r>
              <a:rPr lang="en-GB" sz="2400" dirty="0" err="1"/>
              <a:t>школе</a:t>
            </a:r>
            <a:r>
              <a:rPr lang="en-GB" dirty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3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F74F7A-28F4-157A-253D-259D94EA9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7200" y="457200"/>
            <a:ext cx="3657600" cy="27432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95E11-CF8C-0DF6-F595-61B144DA3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58" y="108155"/>
            <a:ext cx="4267201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996FF-D1FE-2104-CBDA-81BF00048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8789" y="3980590"/>
            <a:ext cx="3291840" cy="2468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41A455-638E-A343-3C8D-D0C2C5B8E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8070" y="3980590"/>
            <a:ext cx="3291840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FFC4DA-8550-B2ED-9215-BA72D8B3F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1600" y="457200"/>
            <a:ext cx="3657600" cy="27432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96F3DF-1F6F-2700-EBDF-FC7F0E2A6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2089" y="3980221"/>
            <a:ext cx="3288890" cy="24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6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284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Зелени витезови другог разреда откључали сигурнију   будућност за планету Земљу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Korisnik</dc:creator>
  <cp:lastModifiedBy>Korisnik</cp:lastModifiedBy>
  <cp:revision>1</cp:revision>
  <dcterms:created xsi:type="dcterms:W3CDTF">2026-04-27T12:00:39Z</dcterms:created>
  <dcterms:modified xsi:type="dcterms:W3CDTF">2026-04-27T12:14:05Z</dcterms:modified>
</cp:coreProperties>
</file>